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Robo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italic.fntdata"/><Relationship Id="rId10" Type="http://schemas.openxmlformats.org/officeDocument/2006/relationships/slide" Target="slides/slide5.xml"/><Relationship Id="rId32"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Robo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latin typeface="Roboto"/>
                <a:ea typeface="Roboto"/>
                <a:cs typeface="Roboto"/>
                <a:sym typeface="Roboto"/>
              </a:rPr>
              <a:t>Hello everyone, we are the Facecoders. A</a:t>
            </a:r>
            <a:r>
              <a:rPr lang="pl" sz="1050">
                <a:solidFill>
                  <a:srgbClr val="3B3835"/>
                </a:solidFill>
                <a:latin typeface="Roboto"/>
                <a:ea typeface="Roboto"/>
                <a:cs typeface="Roboto"/>
                <a:sym typeface="Roboto"/>
              </a:rPr>
              <a:t>nd before you ask, no we do not code with our faces we code the faces. </a:t>
            </a:r>
            <a:r>
              <a:rPr lang="pl" sz="1050">
                <a:solidFill>
                  <a:srgbClr val="3B3835"/>
                </a:solidFill>
                <a:latin typeface="Roboto"/>
                <a:ea typeface="Roboto"/>
                <a:cs typeface="Roboto"/>
                <a:sym typeface="Roboto"/>
              </a:rPr>
              <a:t> We want to invite you to our final presentation. As you may recall  my name is XXX, this is YYY, ZZZ and WWW. We are the Information Technology students at the International Faculty of Engineering. The supervisor of our project is Ph. D. Piotr Napieralski.</a:t>
            </a:r>
            <a:endParaRPr sz="1050">
              <a:solidFill>
                <a:srgbClr val="3B3835"/>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l" sz="1050">
                <a:solidFill>
                  <a:srgbClr val="3B3835"/>
                </a:solidFill>
                <a:latin typeface="Roboto"/>
                <a:ea typeface="Roboto"/>
                <a:cs typeface="Roboto"/>
                <a:sym typeface="Roboto"/>
              </a:rPr>
              <a:t>Today we gonna present the solution we developed for the problem concerning Affective computing and Emotion recognition. </a:t>
            </a:r>
            <a:endParaRPr sz="1050">
              <a:solidFill>
                <a:srgbClr val="3B3835"/>
              </a:solidFill>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b8b0e5a7b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b8b0e5a7b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b8b0e5a7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b8b0e5a7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8b0e5a7b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8b0e5a7b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b8b0e5a7b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b8b0e5a7b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database?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5c7297b76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5c7297b76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b8b0e5a7b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b8b0e5a7b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deep learning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c658aa9b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c658aa9b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c658aa9b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c658aa9b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b8b0e5a7b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b8b0e5a7b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c658aa9b4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c658aa9b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b8ac64b1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b8ac64b1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Our presentation consists of four significant elements:</a:t>
            </a:r>
            <a:endParaRPr/>
          </a:p>
          <a:p>
            <a:pPr indent="0" lvl="0" marL="0" rtl="0" algn="l">
              <a:spcBef>
                <a:spcPts val="0"/>
              </a:spcBef>
              <a:spcAft>
                <a:spcPts val="0"/>
              </a:spcAft>
              <a:buNone/>
            </a:pPr>
            <a:r>
              <a:rPr lang="pl"/>
              <a:t>Firstly, we will get acquainted with the research done and the problem finding process.</a:t>
            </a:r>
            <a:endParaRPr/>
          </a:p>
          <a:p>
            <a:pPr indent="0" lvl="0" marL="0" rtl="0" algn="l">
              <a:spcBef>
                <a:spcPts val="0"/>
              </a:spcBef>
              <a:spcAft>
                <a:spcPts val="0"/>
              </a:spcAft>
              <a:buNone/>
            </a:pPr>
            <a:r>
              <a:rPr lang="pl"/>
              <a:t>Secondary, look into the solution implementation. </a:t>
            </a:r>
            <a:endParaRPr/>
          </a:p>
          <a:p>
            <a:pPr indent="0" lvl="0" marL="0" rtl="0" algn="l">
              <a:spcBef>
                <a:spcPts val="0"/>
              </a:spcBef>
              <a:spcAft>
                <a:spcPts val="0"/>
              </a:spcAft>
              <a:buNone/>
            </a:pPr>
            <a:r>
              <a:rPr lang="pl"/>
              <a:t>Present the result of our work.</a:t>
            </a:r>
            <a:endParaRPr/>
          </a:p>
          <a:p>
            <a:pPr indent="0" lvl="0" marL="0" rtl="0" algn="l">
              <a:spcBef>
                <a:spcPts val="0"/>
              </a:spcBef>
              <a:spcAft>
                <a:spcPts val="0"/>
              </a:spcAft>
              <a:buNone/>
            </a:pPr>
            <a:r>
              <a:rPr lang="pl"/>
              <a:t>And finally bring down the curtain with the conclusions. /come to the conclusion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c658aa9b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658aa9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c658aa9b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c658aa9b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c658aa9b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c658aa9b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5b94f9313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5b94f9313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app video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b8b0e5a7b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b8b0e5a7b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b8b0e5a7b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b8b0e5a7b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b8ac64b1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b8ac64b1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solidFill>
                  <a:schemeClr val="dk1"/>
                </a:solidFill>
              </a:rPr>
              <a:t>The study area that we were working on was “Computational emotion and Affective computing for detecting User emotional information”.</a:t>
            </a:r>
            <a:endParaRPr>
              <a:solidFill>
                <a:schemeClr val="dk1"/>
              </a:solidFill>
            </a:endParaRPr>
          </a:p>
          <a:p>
            <a:pPr indent="0" lvl="0" marL="0" rtl="0" algn="l">
              <a:spcBef>
                <a:spcPts val="0"/>
              </a:spcBef>
              <a:spcAft>
                <a:spcPts val="0"/>
              </a:spcAft>
              <a:buClr>
                <a:schemeClr val="dk1"/>
              </a:buClr>
              <a:buSzPts val="1100"/>
              <a:buFont typeface="Arial"/>
              <a:buNone/>
            </a:pPr>
            <a:r>
              <a:rPr lang="pl">
                <a:solidFill>
                  <a:schemeClr val="dk1"/>
                </a:solidFill>
              </a:rPr>
              <a:t>As the PBL course started and we received the topic, we thought of  the areas, which might be somehow connected to our topic(it). This (thoughts) lead us to many different directions of the further research.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b8b0e5a7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b8b0e5a7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solidFill>
                  <a:schemeClr val="dk1"/>
                </a:solidFill>
              </a:rPr>
              <a:t>Starting from depression detection, through analysis of advertisement’s effectiveness, we came to the research towards autism therapy. </a:t>
            </a:r>
            <a:endParaRPr>
              <a:solidFill>
                <a:schemeClr val="dk1"/>
              </a:solidFill>
            </a:endParaRPr>
          </a:p>
          <a:p>
            <a:pPr indent="0" lvl="0" marL="0" rtl="0" algn="l">
              <a:spcBef>
                <a:spcPts val="0"/>
              </a:spcBef>
              <a:spcAft>
                <a:spcPts val="0"/>
              </a:spcAft>
              <a:buClr>
                <a:schemeClr val="dk1"/>
              </a:buClr>
              <a:buSzPts val="1100"/>
              <a:buFont typeface="Arial"/>
              <a:buNone/>
            </a:pPr>
            <a:r>
              <a:rPr lang="pl">
                <a:solidFill>
                  <a:schemeClr val="dk1"/>
                </a:solidFill>
              </a:rPr>
              <a:t>Dozens of brainstorms were done and even more articles were read. We made a stakeholders analysis, and consulted the issue with a specialist. Applied such methods as ishikawa or “5 whys method”, in order to better recognise the problem and make an appropriate solution.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b8b0e5a7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b8b0e5a7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All of it(this) finally lead us to the </a:t>
            </a:r>
            <a:r>
              <a:rPr lang="pl"/>
              <a:t>definition</a:t>
            </a:r>
            <a:r>
              <a:rPr lang="pl"/>
              <a:t> of a problem statement: “I</a:t>
            </a:r>
            <a:r>
              <a:rPr lang="pl">
                <a:solidFill>
                  <a:schemeClr val="dk1"/>
                </a:solidFill>
              </a:rPr>
              <a:t>naccuracy in emotion detection process, due to lack of verification methods</a:t>
            </a:r>
            <a:r>
              <a:rPr lang="pl"/>
              <a:t>”. </a:t>
            </a:r>
            <a:endParaRPr/>
          </a:p>
          <a:p>
            <a:pPr indent="0" lvl="0" marL="0" rtl="0" algn="l">
              <a:spcBef>
                <a:spcPts val="0"/>
              </a:spcBef>
              <a:spcAft>
                <a:spcPts val="0"/>
              </a:spcAft>
              <a:buNone/>
            </a:pPr>
            <a:r>
              <a:rPr lang="pl"/>
              <a:t>As a solution we decided to create an application which can solve this problem by providing an accurate result proved with specialezed equipment.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b8b0e5a7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b8b0e5a7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b8b0e5a7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b8b0e5a7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b8b0e5a7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b8b0e5a7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b8b0e5a7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b8b0e5a7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3.jpg"/><Relationship Id="rId5" Type="http://schemas.openxmlformats.org/officeDocument/2006/relationships/image" Target="../media/image6.jpg"/><Relationship Id="rId6" Type="http://schemas.openxmlformats.org/officeDocument/2006/relationships/image" Target="../media/image4.jpg"/><Relationship Id="rId7"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1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11.png"/><Relationship Id="rId5"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9.png"/><Relationship Id="rId5"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5"/>
            <a:ext cx="9144000" cy="514350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0" y="0"/>
            <a:ext cx="9144000" cy="5143505"/>
          </a:xfrm>
          <a:prstGeom prst="rect">
            <a:avLst/>
          </a:prstGeom>
          <a:noFill/>
          <a:ln>
            <a:noFill/>
          </a:ln>
        </p:spPr>
      </p:pic>
      <p:sp>
        <p:nvSpPr>
          <p:cNvPr id="110" name="Google Shape;11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0" y="0"/>
            <a:ext cx="9144000" cy="5143497"/>
          </a:xfrm>
          <a:prstGeom prst="rect">
            <a:avLst/>
          </a:prstGeom>
          <a:noFill/>
          <a:ln>
            <a:noFill/>
          </a:ln>
        </p:spPr>
      </p:pic>
      <p:sp>
        <p:nvSpPr>
          <p:cNvPr id="116" name="Google Shape;11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pic>
        <p:nvPicPr>
          <p:cNvPr id="121" name="Google Shape;121;p24"/>
          <p:cNvPicPr preferRelativeResize="0"/>
          <p:nvPr/>
        </p:nvPicPr>
        <p:blipFill>
          <a:blip r:embed="rId3">
            <a:alphaModFix/>
          </a:blip>
          <a:stretch>
            <a:fillRect/>
          </a:stretch>
        </p:blipFill>
        <p:spPr>
          <a:xfrm>
            <a:off x="0" y="0"/>
            <a:ext cx="9144000" cy="5143505"/>
          </a:xfrm>
          <a:prstGeom prst="rect">
            <a:avLst/>
          </a:prstGeom>
          <a:noFill/>
          <a:ln>
            <a:noFill/>
          </a:ln>
        </p:spPr>
      </p:pic>
      <p:pic>
        <p:nvPicPr>
          <p:cNvPr id="122" name="Google Shape;122;p24"/>
          <p:cNvPicPr preferRelativeResize="0"/>
          <p:nvPr/>
        </p:nvPicPr>
        <p:blipFill>
          <a:blip r:embed="rId4">
            <a:alphaModFix/>
          </a:blip>
          <a:stretch>
            <a:fillRect/>
          </a:stretch>
        </p:blipFill>
        <p:spPr>
          <a:xfrm>
            <a:off x="1242325" y="758863"/>
            <a:ext cx="1966332" cy="3625775"/>
          </a:xfrm>
          <a:prstGeom prst="rect">
            <a:avLst/>
          </a:prstGeom>
          <a:noFill/>
          <a:ln>
            <a:noFill/>
          </a:ln>
        </p:spPr>
      </p:pic>
      <p:pic>
        <p:nvPicPr>
          <p:cNvPr id="123" name="Google Shape;123;p24"/>
          <p:cNvPicPr preferRelativeResize="0"/>
          <p:nvPr/>
        </p:nvPicPr>
        <p:blipFill>
          <a:blip r:embed="rId5">
            <a:alphaModFix/>
          </a:blip>
          <a:stretch>
            <a:fillRect/>
          </a:stretch>
        </p:blipFill>
        <p:spPr>
          <a:xfrm>
            <a:off x="5898099" y="758863"/>
            <a:ext cx="1931701" cy="3625774"/>
          </a:xfrm>
          <a:prstGeom prst="rect">
            <a:avLst/>
          </a:prstGeom>
          <a:noFill/>
          <a:ln>
            <a:noFill/>
          </a:ln>
        </p:spPr>
      </p:pic>
      <p:sp>
        <p:nvSpPr>
          <p:cNvPr id="124" name="Google Shape;12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id="129" name="Google Shape;129;p25"/>
          <p:cNvPicPr preferRelativeResize="0"/>
          <p:nvPr/>
        </p:nvPicPr>
        <p:blipFill>
          <a:blip r:embed="rId3">
            <a:alphaModFix/>
          </a:blip>
          <a:stretch>
            <a:fillRect/>
          </a:stretch>
        </p:blipFill>
        <p:spPr>
          <a:xfrm>
            <a:off x="0" y="0"/>
            <a:ext cx="9144000" cy="5143505"/>
          </a:xfrm>
          <a:prstGeom prst="rect">
            <a:avLst/>
          </a:prstGeom>
          <a:noFill/>
          <a:ln>
            <a:noFill/>
          </a:ln>
        </p:spPr>
      </p:pic>
      <p:sp>
        <p:nvSpPr>
          <p:cNvPr id="130" name="Google Shape;13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31" name="Google Shape;131;p25"/>
          <p:cNvPicPr preferRelativeResize="0"/>
          <p:nvPr/>
        </p:nvPicPr>
        <p:blipFill>
          <a:blip r:embed="rId4">
            <a:alphaModFix/>
          </a:blip>
          <a:stretch>
            <a:fillRect/>
          </a:stretch>
        </p:blipFill>
        <p:spPr>
          <a:xfrm>
            <a:off x="2214500" y="606775"/>
            <a:ext cx="4715000" cy="392994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7" name="Google Shape;13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Google Shape;142;p2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3" name="Google Shape;14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28"/>
          <p:cNvPicPr preferRelativeResize="0"/>
          <p:nvPr/>
        </p:nvPicPr>
        <p:blipFill>
          <a:blip r:embed="rId3">
            <a:alphaModFix/>
          </a:blip>
          <a:stretch>
            <a:fillRect/>
          </a:stretch>
        </p:blipFill>
        <p:spPr>
          <a:xfrm>
            <a:off x="2" y="0"/>
            <a:ext cx="9144000" cy="5143508"/>
          </a:xfrm>
          <a:prstGeom prst="rect">
            <a:avLst/>
          </a:prstGeom>
          <a:noFill/>
          <a:ln>
            <a:noFill/>
          </a:ln>
        </p:spPr>
      </p:pic>
      <p:sp>
        <p:nvSpPr>
          <p:cNvPr id="149" name="Google Shape;149;p28"/>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50" name="Google Shape;15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51" name="Google Shape;151;p28"/>
          <p:cNvPicPr preferRelativeResize="0"/>
          <p:nvPr/>
        </p:nvPicPr>
        <p:blipFill>
          <a:blip r:embed="rId4">
            <a:alphaModFix/>
          </a:blip>
          <a:stretch>
            <a:fillRect/>
          </a:stretch>
        </p:blipFill>
        <p:spPr>
          <a:xfrm>
            <a:off x="3430650" y="161950"/>
            <a:ext cx="2214999" cy="4429998"/>
          </a:xfrm>
          <a:prstGeom prst="rect">
            <a:avLst/>
          </a:prstGeom>
          <a:noFill/>
          <a:ln>
            <a:noFill/>
          </a:ln>
        </p:spPr>
      </p:pic>
      <p:pic>
        <p:nvPicPr>
          <p:cNvPr id="152" name="Google Shape;152;p28"/>
          <p:cNvPicPr preferRelativeResize="0"/>
          <p:nvPr/>
        </p:nvPicPr>
        <p:blipFill>
          <a:blip r:embed="rId5">
            <a:alphaModFix/>
          </a:blip>
          <a:stretch>
            <a:fillRect/>
          </a:stretch>
        </p:blipFill>
        <p:spPr>
          <a:xfrm>
            <a:off x="3430650" y="161950"/>
            <a:ext cx="2214999" cy="4429998"/>
          </a:xfrm>
          <a:prstGeom prst="rect">
            <a:avLst/>
          </a:prstGeom>
          <a:noFill/>
          <a:ln>
            <a:noFill/>
          </a:ln>
        </p:spPr>
      </p:pic>
      <p:pic>
        <p:nvPicPr>
          <p:cNvPr id="153" name="Google Shape;153;p28"/>
          <p:cNvPicPr preferRelativeResize="0"/>
          <p:nvPr/>
        </p:nvPicPr>
        <p:blipFill>
          <a:blip r:embed="rId6">
            <a:alphaModFix/>
          </a:blip>
          <a:stretch>
            <a:fillRect/>
          </a:stretch>
        </p:blipFill>
        <p:spPr>
          <a:xfrm>
            <a:off x="3430650" y="161950"/>
            <a:ext cx="2214999" cy="4429998"/>
          </a:xfrm>
          <a:prstGeom prst="rect">
            <a:avLst/>
          </a:prstGeom>
          <a:noFill/>
          <a:ln>
            <a:noFill/>
          </a:ln>
        </p:spPr>
      </p:pic>
      <p:pic>
        <p:nvPicPr>
          <p:cNvPr id="154" name="Google Shape;154;p28"/>
          <p:cNvPicPr preferRelativeResize="0"/>
          <p:nvPr/>
        </p:nvPicPr>
        <p:blipFill>
          <a:blip r:embed="rId7">
            <a:alphaModFix/>
          </a:blip>
          <a:stretch>
            <a:fillRect/>
          </a:stretch>
        </p:blipFill>
        <p:spPr>
          <a:xfrm>
            <a:off x="3464500" y="161950"/>
            <a:ext cx="2214999" cy="44299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29"/>
          <p:cNvPicPr preferRelativeResize="0"/>
          <p:nvPr/>
        </p:nvPicPr>
        <p:blipFill>
          <a:blip r:embed="rId3">
            <a:alphaModFix/>
          </a:blip>
          <a:stretch>
            <a:fillRect/>
          </a:stretch>
        </p:blipFill>
        <p:spPr>
          <a:xfrm>
            <a:off x="2" y="0"/>
            <a:ext cx="9143986" cy="5143500"/>
          </a:xfrm>
          <a:prstGeom prst="rect">
            <a:avLst/>
          </a:prstGeom>
          <a:noFill/>
          <a:ln>
            <a:noFill/>
          </a:ln>
        </p:spPr>
      </p:pic>
      <p:sp>
        <p:nvSpPr>
          <p:cNvPr id="160" name="Google Shape;160;p29"/>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61" name="Google Shape;161;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62" name="Google Shape;162;p29"/>
          <p:cNvPicPr preferRelativeResize="0"/>
          <p:nvPr/>
        </p:nvPicPr>
        <p:blipFill>
          <a:blip r:embed="rId4">
            <a:alphaModFix/>
          </a:blip>
          <a:stretch>
            <a:fillRect/>
          </a:stretch>
        </p:blipFill>
        <p:spPr>
          <a:xfrm>
            <a:off x="3430650" y="161950"/>
            <a:ext cx="2214999" cy="44299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2" y="0"/>
            <a:ext cx="9144000" cy="5143508"/>
          </a:xfrm>
          <a:prstGeom prst="rect">
            <a:avLst/>
          </a:prstGeom>
          <a:noFill/>
          <a:ln>
            <a:noFill/>
          </a:ln>
        </p:spPr>
      </p:pic>
      <p:sp>
        <p:nvSpPr>
          <p:cNvPr id="168" name="Google Shape;168;p30"/>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69" name="Google Shape;16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70" name="Google Shape;170;p30"/>
          <p:cNvPicPr preferRelativeResize="0"/>
          <p:nvPr/>
        </p:nvPicPr>
        <p:blipFill>
          <a:blip r:embed="rId4">
            <a:alphaModFix/>
          </a:blip>
          <a:stretch>
            <a:fillRect/>
          </a:stretch>
        </p:blipFill>
        <p:spPr>
          <a:xfrm>
            <a:off x="3430650" y="161950"/>
            <a:ext cx="2214999" cy="44299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2" y="0"/>
            <a:ext cx="9143986" cy="5143500"/>
          </a:xfrm>
          <a:prstGeom prst="rect">
            <a:avLst/>
          </a:prstGeom>
          <a:noFill/>
          <a:ln>
            <a:noFill/>
          </a:ln>
        </p:spPr>
      </p:pic>
      <p:sp>
        <p:nvSpPr>
          <p:cNvPr id="176" name="Google Shape;176;p31"/>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77" name="Google Shape;177;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78" name="Google Shape;178;p31"/>
          <p:cNvPicPr preferRelativeResize="0"/>
          <p:nvPr/>
        </p:nvPicPr>
        <p:blipFill>
          <a:blip r:embed="rId4">
            <a:alphaModFix/>
          </a:blip>
          <a:stretch>
            <a:fillRect/>
          </a:stretch>
        </p:blipFill>
        <p:spPr>
          <a:xfrm>
            <a:off x="3430650" y="161950"/>
            <a:ext cx="2214999" cy="44299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0" y="0"/>
            <a:ext cx="9144000" cy="5143505"/>
          </a:xfrm>
          <a:prstGeom prst="rect">
            <a:avLst/>
          </a:prstGeom>
          <a:noFill/>
          <a:ln>
            <a:noFill/>
          </a:ln>
        </p:spPr>
      </p:pic>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pic>
        <p:nvPicPr>
          <p:cNvPr id="183" name="Google Shape;183;p32"/>
          <p:cNvPicPr preferRelativeResize="0"/>
          <p:nvPr/>
        </p:nvPicPr>
        <p:blipFill>
          <a:blip r:embed="rId3">
            <a:alphaModFix/>
          </a:blip>
          <a:stretch>
            <a:fillRect/>
          </a:stretch>
        </p:blipFill>
        <p:spPr>
          <a:xfrm>
            <a:off x="2" y="0"/>
            <a:ext cx="9144000" cy="5143508"/>
          </a:xfrm>
          <a:prstGeom prst="rect">
            <a:avLst/>
          </a:prstGeom>
          <a:noFill/>
          <a:ln>
            <a:noFill/>
          </a:ln>
        </p:spPr>
      </p:pic>
      <p:sp>
        <p:nvSpPr>
          <p:cNvPr id="184" name="Google Shape;184;p32"/>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85" name="Google Shape;18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86" name="Google Shape;186;p32"/>
          <p:cNvPicPr preferRelativeResize="0"/>
          <p:nvPr/>
        </p:nvPicPr>
        <p:blipFill>
          <a:blip r:embed="rId4">
            <a:alphaModFix/>
          </a:blip>
          <a:stretch>
            <a:fillRect/>
          </a:stretch>
        </p:blipFill>
        <p:spPr>
          <a:xfrm>
            <a:off x="3430650" y="161950"/>
            <a:ext cx="2214999" cy="4429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92" name="Google Shape;192;p33"/>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193" name="Google Shape;19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194" name="Google Shape;194;p33"/>
          <p:cNvPicPr preferRelativeResize="0"/>
          <p:nvPr/>
        </p:nvPicPr>
        <p:blipFill>
          <a:blip r:embed="rId4">
            <a:alphaModFix/>
          </a:blip>
          <a:stretch>
            <a:fillRect/>
          </a:stretch>
        </p:blipFill>
        <p:spPr>
          <a:xfrm>
            <a:off x="3430650" y="161950"/>
            <a:ext cx="2214999" cy="44299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4"/>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0" name="Google Shape;200;p34"/>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sp>
        <p:nvSpPr>
          <p:cNvPr id="201" name="Google Shape;201;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202" name="Google Shape;202;p34"/>
          <p:cNvPicPr preferRelativeResize="0"/>
          <p:nvPr/>
        </p:nvPicPr>
        <p:blipFill>
          <a:blip r:embed="rId4">
            <a:alphaModFix/>
          </a:blip>
          <a:stretch>
            <a:fillRect/>
          </a:stretch>
        </p:blipFill>
        <p:spPr>
          <a:xfrm>
            <a:off x="3430650" y="161950"/>
            <a:ext cx="2214999" cy="4430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35"/>
          <p:cNvSpPr txBox="1"/>
          <p:nvPr/>
        </p:nvSpPr>
        <p:spPr>
          <a:xfrm>
            <a:off x="3284909" y="2106255"/>
            <a:ext cx="2506500" cy="10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800">
              <a:solidFill>
                <a:srgbClr val="595959"/>
              </a:solidFill>
            </a:endParaRPr>
          </a:p>
        </p:txBody>
      </p:sp>
      <p:pic>
        <p:nvPicPr>
          <p:cNvPr id="208" name="Google Shape;208;p35"/>
          <p:cNvPicPr preferRelativeResize="0"/>
          <p:nvPr/>
        </p:nvPicPr>
        <p:blipFill>
          <a:blip r:embed="rId3">
            <a:alphaModFix/>
          </a:blip>
          <a:stretch>
            <a:fillRect/>
          </a:stretch>
        </p:blipFill>
        <p:spPr>
          <a:xfrm>
            <a:off x="0" y="0"/>
            <a:ext cx="9144000" cy="5143500"/>
          </a:xfrm>
          <a:prstGeom prst="rect">
            <a:avLst/>
          </a:prstGeom>
          <a:noFill/>
          <a:ln>
            <a:noFill/>
          </a:ln>
        </p:spPr>
      </p:pic>
      <p:sp>
        <p:nvSpPr>
          <p:cNvPr id="209" name="Google Shape;209;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210" name="Google Shape;210;p35"/>
          <p:cNvPicPr preferRelativeResize="0"/>
          <p:nvPr/>
        </p:nvPicPr>
        <p:blipFill rotWithShape="1">
          <a:blip r:embed="rId4">
            <a:alphaModFix/>
          </a:blip>
          <a:srcRect b="12617" l="0" r="0" t="0"/>
          <a:stretch/>
        </p:blipFill>
        <p:spPr>
          <a:xfrm>
            <a:off x="0" y="0"/>
            <a:ext cx="9144000" cy="4494401"/>
          </a:xfrm>
          <a:prstGeom prst="rect">
            <a:avLst/>
          </a:prstGeom>
          <a:noFill/>
          <a:ln>
            <a:noFill/>
          </a:ln>
        </p:spPr>
      </p:pic>
      <p:pic>
        <p:nvPicPr>
          <p:cNvPr id="211" name="Google Shape;211;p35"/>
          <p:cNvPicPr preferRelativeResize="0"/>
          <p:nvPr/>
        </p:nvPicPr>
        <p:blipFill>
          <a:blip r:embed="rId5">
            <a:alphaModFix/>
          </a:blip>
          <a:stretch>
            <a:fillRect/>
          </a:stretch>
        </p:blipFill>
        <p:spPr>
          <a:xfrm>
            <a:off x="1223375" y="522100"/>
            <a:ext cx="6629550" cy="4099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0" y="0"/>
            <a:ext cx="9144005" cy="5143500"/>
          </a:xfrm>
          <a:prstGeom prst="rect">
            <a:avLst/>
          </a:prstGeom>
          <a:noFill/>
          <a:ln>
            <a:noFill/>
          </a:ln>
        </p:spPr>
      </p:pic>
      <p:sp>
        <p:nvSpPr>
          <p:cNvPr id="217" name="Google Shape;217;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0" y="0"/>
            <a:ext cx="9144000" cy="5143497"/>
          </a:xfrm>
          <a:prstGeom prst="rect">
            <a:avLst/>
          </a:prstGeom>
          <a:noFill/>
          <a:ln>
            <a:noFill/>
          </a:ln>
        </p:spPr>
      </p:pic>
      <p:sp>
        <p:nvSpPr>
          <p:cNvPr id="223" name="Google Shape;223;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solidFill>
                  <a:srgbClr val="FFFFFF"/>
                </a:solidFill>
              </a:rPr>
              <a:t>‹#›</a:t>
            </a:fld>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0" y="0"/>
            <a:ext cx="9144000" cy="5143500"/>
          </a:xfrm>
          <a:prstGeom prst="rect">
            <a:avLst/>
          </a:prstGeom>
          <a:noFill/>
          <a:ln>
            <a:noFill/>
          </a:ln>
        </p:spPr>
      </p:pic>
      <p:sp>
        <p:nvSpPr>
          <p:cNvPr id="66" name="Google Shape;66;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pic>
        <p:nvPicPr>
          <p:cNvPr id="71" name="Google Shape;71;p16"/>
          <p:cNvPicPr preferRelativeResize="0"/>
          <p:nvPr/>
        </p:nvPicPr>
        <p:blipFill>
          <a:blip r:embed="rId3">
            <a:alphaModFix/>
          </a:blip>
          <a:stretch>
            <a:fillRect/>
          </a:stretch>
        </p:blipFill>
        <p:spPr>
          <a:xfrm>
            <a:off x="0" y="0"/>
            <a:ext cx="9144000" cy="5143505"/>
          </a:xfrm>
          <a:prstGeom prst="rect">
            <a:avLst/>
          </a:prstGeom>
          <a:noFill/>
          <a:ln>
            <a:noFill/>
          </a:ln>
        </p:spPr>
      </p:pic>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solidFill>
                  <a:srgbClr val="FFFFFF"/>
                </a:solidFill>
              </a:rPr>
              <a:t>‹#›</a:t>
            </a:fld>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pic>
        <p:nvPicPr>
          <p:cNvPr id="77" name="Google Shape;77;p17"/>
          <p:cNvPicPr preferRelativeResize="0"/>
          <p:nvPr/>
        </p:nvPicPr>
        <p:blipFill>
          <a:blip r:embed="rId3">
            <a:alphaModFix/>
          </a:blip>
          <a:stretch>
            <a:fillRect/>
          </a:stretch>
        </p:blipFill>
        <p:spPr>
          <a:xfrm>
            <a:off x="0" y="0"/>
            <a:ext cx="9144000" cy="5143497"/>
          </a:xfrm>
          <a:prstGeom prst="rect">
            <a:avLst/>
          </a:prstGeom>
          <a:noFill/>
          <a:ln>
            <a:noFill/>
          </a:ln>
        </p:spPr>
      </p:pic>
      <p:sp>
        <p:nvSpPr>
          <p:cNvPr id="78" name="Google Shape;78;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0" y="0"/>
            <a:ext cx="9144000" cy="5143497"/>
          </a:xfrm>
          <a:prstGeom prst="rect">
            <a:avLst/>
          </a:prstGeom>
          <a:noFill/>
          <a:ln>
            <a:noFill/>
          </a:ln>
        </p:spPr>
      </p:pic>
      <p:sp>
        <p:nvSpPr>
          <p:cNvPr id="84" name="Google Shape;84;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pic>
        <p:nvPicPr>
          <p:cNvPr id="89" name="Google Shape;89;p19"/>
          <p:cNvPicPr preferRelativeResize="0"/>
          <p:nvPr/>
        </p:nvPicPr>
        <p:blipFill>
          <a:blip r:embed="rId3">
            <a:alphaModFix/>
          </a:blip>
          <a:stretch>
            <a:fillRect/>
          </a:stretch>
        </p:blipFill>
        <p:spPr>
          <a:xfrm>
            <a:off x="0" y="0"/>
            <a:ext cx="9144000" cy="5143497"/>
          </a:xfrm>
          <a:prstGeom prst="rect">
            <a:avLst/>
          </a:prstGeom>
          <a:noFill/>
          <a:ln>
            <a:noFill/>
          </a:ln>
        </p:spPr>
      </p:pic>
      <p:sp>
        <p:nvSpPr>
          <p:cNvPr id="90" name="Google Shape;9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solidFill>
                  <a:srgbClr val="FFFFFF"/>
                </a:solidFill>
              </a:rPr>
              <a:t>‹#›</a:t>
            </a:fld>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20"/>
          <p:cNvPicPr preferRelativeResize="0"/>
          <p:nvPr/>
        </p:nvPicPr>
        <p:blipFill>
          <a:blip r:embed="rId3">
            <a:alphaModFix/>
          </a:blip>
          <a:stretch>
            <a:fillRect/>
          </a:stretch>
        </p:blipFill>
        <p:spPr>
          <a:xfrm>
            <a:off x="0" y="0"/>
            <a:ext cx="9143990" cy="5143500"/>
          </a:xfrm>
          <a:prstGeom prst="rect">
            <a:avLst/>
          </a:prstGeom>
          <a:noFill/>
          <a:ln>
            <a:noFill/>
          </a:ln>
        </p:spPr>
      </p:pic>
      <p:pic>
        <p:nvPicPr>
          <p:cNvPr id="96" name="Google Shape;96;p20"/>
          <p:cNvPicPr preferRelativeResize="0"/>
          <p:nvPr/>
        </p:nvPicPr>
        <p:blipFill>
          <a:blip r:embed="rId4">
            <a:alphaModFix/>
          </a:blip>
          <a:stretch>
            <a:fillRect/>
          </a:stretch>
        </p:blipFill>
        <p:spPr>
          <a:xfrm>
            <a:off x="0" y="0"/>
            <a:ext cx="9144000" cy="5143500"/>
          </a:xfrm>
          <a:prstGeom prst="rect">
            <a:avLst/>
          </a:prstGeom>
          <a:noFill/>
          <a:ln>
            <a:noFill/>
          </a:ln>
        </p:spPr>
      </p:pic>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t>‹#›</a:t>
            </a:fld>
            <a:endParaRPr/>
          </a:p>
        </p:txBody>
      </p:sp>
      <p:pic>
        <p:nvPicPr>
          <p:cNvPr id="98" name="Google Shape;98;p20"/>
          <p:cNvPicPr preferRelativeResize="0"/>
          <p:nvPr/>
        </p:nvPicPr>
        <p:blipFill>
          <a:blip r:embed="rId5">
            <a:alphaModFix/>
          </a:blip>
          <a:stretch>
            <a:fillRect/>
          </a:stretch>
        </p:blipFill>
        <p:spPr>
          <a:xfrm>
            <a:off x="824800" y="1808325"/>
            <a:ext cx="3546651" cy="2660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04" name="Google Shape;10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pl">
                <a:solidFill>
                  <a:srgbClr val="FFFFFF"/>
                </a:solidFill>
              </a:rPr>
              <a:t>‹#›</a:t>
            </a:fld>
            <a:endParaRPr>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